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</p:sldMasterIdLst>
  <p:notesMasterIdLst>
    <p:notesMasterId r:id="rId10"/>
  </p:notesMasterIdLst>
  <p:handoutMasterIdLst>
    <p:handoutMasterId r:id="rId11"/>
  </p:handoutMasterIdLst>
  <p:sldIdLst>
    <p:sldId id="355" r:id="rId2"/>
    <p:sldId id="357" r:id="rId3"/>
    <p:sldId id="391" r:id="rId4"/>
    <p:sldId id="371" r:id="rId5"/>
    <p:sldId id="394" r:id="rId6"/>
    <p:sldId id="395" r:id="rId7"/>
    <p:sldId id="392" r:id="rId8"/>
    <p:sldId id="396" r:id="rId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>
      <p:cViewPr varScale="1">
        <p:scale>
          <a:sx n="74" d="100"/>
          <a:sy n="74" d="100"/>
        </p:scale>
        <p:origin x="28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16/07/2019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16/07/2019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7500" y="200158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Prof. Gordon Cheng (TUM) 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Prof. Gordon Cheng (TUM) 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Prof. Gordon Cheng (TUM) 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Prof. Gordon Cheng (TUM) 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Prof. Gordon Cheng (TUM) 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7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err="1">
                <a:solidFill>
                  <a:schemeClr val="tx2"/>
                </a:solidFill>
                <a:latin typeface="+mn-lt"/>
              </a:rPr>
              <a:t>Chair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for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Cognitive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Systems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 marL="0" marR="0" indent="0" algn="l" defTabSz="914400" rtl="0" eaLnBrk="1" fontAlgn="base" latinLnBrk="0" hangingPunct="1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Department </a:t>
            </a:r>
            <a:r>
              <a:rPr lang="en-US" sz="800" kern="1200" baseline="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of Electrical and Computer Engineering</a:t>
            </a:r>
            <a:endParaRPr lang="de-DE" sz="800" kern="1200" baseline="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kern="1200" baseline="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Technische Universität München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5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1151" y="3051360"/>
            <a:ext cx="8508999" cy="1274125"/>
          </a:xfrm>
        </p:spPr>
        <p:txBody>
          <a:bodyPr/>
          <a:lstStyle/>
          <a:p>
            <a:r>
              <a:rPr lang="de-DE" dirty="0"/>
              <a:t>Members: </a:t>
            </a:r>
            <a:r>
              <a:rPr lang="de-DE" dirty="0" err="1"/>
              <a:t>Huiwen</a:t>
            </a:r>
            <a:r>
              <a:rPr lang="de-DE" dirty="0"/>
              <a:t> Pan</a:t>
            </a:r>
          </a:p>
          <a:p>
            <a:r>
              <a:rPr lang="de-DE" dirty="0"/>
              <a:t>	 Xianrui Niu</a:t>
            </a:r>
          </a:p>
          <a:p>
            <a:r>
              <a:rPr lang="de-DE" dirty="0"/>
              <a:t>	 Zhiyi Li</a:t>
            </a:r>
          </a:p>
          <a:p>
            <a:r>
              <a:rPr lang="de-DE" dirty="0"/>
              <a:t>Group:	 GSW Champ</a:t>
            </a:r>
          </a:p>
          <a:p>
            <a:r>
              <a:rPr lang="de-DE" dirty="0"/>
              <a:t>Technical University </a:t>
            </a:r>
            <a:r>
              <a:rPr lang="de-DE" dirty="0" err="1"/>
              <a:t>of</a:t>
            </a:r>
            <a:r>
              <a:rPr lang="de-DE" dirty="0"/>
              <a:t> Munich</a:t>
            </a:r>
          </a:p>
          <a:p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Cognitve</a:t>
            </a:r>
            <a:r>
              <a:rPr lang="de-DE" dirty="0"/>
              <a:t> Systems</a:t>
            </a:r>
          </a:p>
          <a:p>
            <a:r>
              <a:rPr lang="de-DE" dirty="0"/>
              <a:t>Munich, 17. </a:t>
            </a:r>
            <a:r>
              <a:rPr lang="de-DE" dirty="0" err="1"/>
              <a:t>July</a:t>
            </a:r>
            <a:r>
              <a:rPr lang="de-DE" dirty="0"/>
              <a:t> 2019</a:t>
            </a:r>
            <a:endParaRPr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</p:spPr>
        <p:txBody>
          <a:bodyPr/>
          <a:lstStyle/>
          <a:p>
            <a:r>
              <a:rPr lang="de-DE" altLang="zh-CN" dirty="0" err="1"/>
              <a:t>Robocup@Home</a:t>
            </a:r>
            <a:r>
              <a:rPr lang="de-DE" altLang="zh-CN" dirty="0"/>
              <a:t> Final Project </a:t>
            </a:r>
            <a:br>
              <a:rPr lang="de-DE" altLang="zh-CN" dirty="0"/>
            </a:br>
            <a:r>
              <a:rPr lang="en-US" sz="2800" dirty="0"/>
              <a:t>Serving Drinks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41" y="3051360"/>
            <a:ext cx="389360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Prof. Gordon Cheng (TUM) 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FFE185D-BCD3-47A6-8889-B0B34E62D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0" b="2177"/>
          <a:stretch/>
        </p:blipFill>
        <p:spPr>
          <a:xfrm>
            <a:off x="687810" y="1522046"/>
            <a:ext cx="7768380" cy="49512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Prof. Gordon Cheng (TUM) 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Header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Motion plan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octomap</a:t>
            </a:r>
            <a:endParaRPr lang="de-D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Prof. Gordon Cheng (TUM)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/>
              <a:t>Speech </a:t>
            </a:r>
            <a:r>
              <a:rPr lang="de-DE" sz="3000" dirty="0" err="1"/>
              <a:t>recognition</a:t>
            </a:r>
            <a:endParaRPr lang="de-DE" sz="3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650F8D3-E812-465F-9B1A-6ECF3B14B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AD4C4C-9056-4053-AA9C-F25B4C6824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30B92-3995-4816-9B91-B7E191F3C1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Prof. Gordon Cheng (TUM) 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9EBC4A3-2B7C-49EC-AD9B-A4A8D15A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06635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FDB3DD-7ADC-4ABE-9C0B-1A44E263E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04EE0D-48AF-441E-A3D1-253374287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965018-AE37-41F4-8155-132782FC9C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Prof. Gordon Cheng (TUM) </a:t>
            </a:r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CB69DFF-3CBB-4240-BC2B-A7AFC227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pose detection</a:t>
            </a:r>
          </a:p>
        </p:txBody>
      </p:sp>
    </p:spTree>
    <p:extLst>
      <p:ext uri="{BB962C8B-B14F-4D97-AF65-F5344CB8AC3E}">
        <p14:creationId xmlns:p14="http://schemas.microsoft.com/office/powerpoint/2010/main" val="1985106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Prof. Gordon Cheng (TUM)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723627" y="3126066"/>
            <a:ext cx="1696746" cy="605867"/>
          </a:xfrm>
        </p:spPr>
        <p:txBody>
          <a:bodyPr/>
          <a:lstStyle/>
          <a:p>
            <a:r>
              <a:rPr lang="en-GB" sz="6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1355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Prof. Gordon Cheng (TUM)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62354" y="3429000"/>
            <a:ext cx="2819292" cy="893321"/>
          </a:xfrm>
        </p:spPr>
        <p:txBody>
          <a:bodyPr/>
          <a:lstStyle/>
          <a:p>
            <a:r>
              <a:rPr lang="en-GB" sz="60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4152902237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84</Words>
  <Application>Microsoft Office PowerPoint</Application>
  <PresentationFormat>全屏显示(4:3)</PresentationFormat>
  <Paragraphs>31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Symbol</vt:lpstr>
      <vt:lpstr>Wingdings</vt:lpstr>
      <vt:lpstr>Titel 3</vt:lpstr>
      <vt:lpstr>Robocup@Home Final Project  Serving Drinks </vt:lpstr>
      <vt:lpstr>Pipeline</vt:lpstr>
      <vt:lpstr>Motion plan with octomap</vt:lpstr>
      <vt:lpstr>Speech recognition</vt:lpstr>
      <vt:lpstr>Object detection</vt:lpstr>
      <vt:lpstr>Person pose detection</vt:lpstr>
      <vt:lpstr>Q&amp;A</vt:lpstr>
      <vt:lpstr>Thanks!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Wibke</dc:creator>
  <cp:lastModifiedBy>zhiyi li</cp:lastModifiedBy>
  <cp:revision>31</cp:revision>
  <cp:lastPrinted>2015-07-30T14:04:45Z</cp:lastPrinted>
  <dcterms:created xsi:type="dcterms:W3CDTF">2016-03-14T16:55:50Z</dcterms:created>
  <dcterms:modified xsi:type="dcterms:W3CDTF">2019-07-16T09:59:13Z</dcterms:modified>
</cp:coreProperties>
</file>